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71" r:id="rId12"/>
    <p:sldId id="287" r:id="rId13"/>
    <p:sldId id="286" r:id="rId14"/>
    <p:sldId id="268" r:id="rId15"/>
    <p:sldId id="288" r:id="rId16"/>
    <p:sldId id="274" r:id="rId17"/>
    <p:sldId id="276" r:id="rId18"/>
    <p:sldId id="280" r:id="rId19"/>
    <p:sldId id="281" r:id="rId20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0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B94D-D99D-5B45-A3C5-59FCCCC2CA0A}" type="datetimeFigureOut">
              <a:rPr lang="sv-SE" smtClean="0"/>
              <a:pPr/>
              <a:t>2016-03-11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AA36-FFF7-D442-B691-A5CB36035DA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B94D-D99D-5B45-A3C5-59FCCCC2CA0A}" type="datetimeFigureOut">
              <a:rPr lang="sv-SE" smtClean="0"/>
              <a:pPr/>
              <a:t>2016-03-11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AA36-FFF7-D442-B691-A5CB36035DA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B94D-D99D-5B45-A3C5-59FCCCC2CA0A}" type="datetimeFigureOut">
              <a:rPr lang="sv-SE" smtClean="0"/>
              <a:pPr/>
              <a:t>2016-03-11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AA36-FFF7-D442-B691-A5CB36035DA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B94D-D99D-5B45-A3C5-59FCCCC2CA0A}" type="datetimeFigureOut">
              <a:rPr lang="sv-SE" smtClean="0"/>
              <a:pPr/>
              <a:t>2016-03-11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AA36-FFF7-D442-B691-A5CB36035DA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B94D-D99D-5B45-A3C5-59FCCCC2CA0A}" type="datetimeFigureOut">
              <a:rPr lang="sv-SE" smtClean="0"/>
              <a:pPr/>
              <a:t>2016-03-11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AA36-FFF7-D442-B691-A5CB36035DA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B94D-D99D-5B45-A3C5-59FCCCC2CA0A}" type="datetimeFigureOut">
              <a:rPr lang="sv-SE" smtClean="0"/>
              <a:pPr/>
              <a:t>2016-03-11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AA36-FFF7-D442-B691-A5CB36035DA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B94D-D99D-5B45-A3C5-59FCCCC2CA0A}" type="datetimeFigureOut">
              <a:rPr lang="sv-SE" smtClean="0"/>
              <a:pPr/>
              <a:t>2016-03-11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AA36-FFF7-D442-B691-A5CB36035DA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B94D-D99D-5B45-A3C5-59FCCCC2CA0A}" type="datetimeFigureOut">
              <a:rPr lang="sv-SE" smtClean="0"/>
              <a:pPr/>
              <a:t>2016-03-11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AA36-FFF7-D442-B691-A5CB36035DA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B94D-D99D-5B45-A3C5-59FCCCC2CA0A}" type="datetimeFigureOut">
              <a:rPr lang="sv-SE" smtClean="0"/>
              <a:pPr/>
              <a:t>2016-03-11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AA36-FFF7-D442-B691-A5CB36035DA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B94D-D99D-5B45-A3C5-59FCCCC2CA0A}" type="datetimeFigureOut">
              <a:rPr lang="sv-SE" smtClean="0"/>
              <a:pPr/>
              <a:t>2016-03-11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AA36-FFF7-D442-B691-A5CB36035DA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B94D-D99D-5B45-A3C5-59FCCCC2CA0A}" type="datetimeFigureOut">
              <a:rPr lang="sv-SE" smtClean="0"/>
              <a:pPr/>
              <a:t>2016-03-11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2AA36-FFF7-D442-B691-A5CB36035DA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BB94D-D99D-5B45-A3C5-59FCCCC2CA0A}" type="datetimeFigureOut">
              <a:rPr lang="sv-SE" smtClean="0"/>
              <a:pPr/>
              <a:t>2016-03-11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2AA36-FFF7-D442-B691-A5CB36035DAB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Content Placeholder 4" descr="karta4"/>
          <p:cNvPicPr>
            <a:picLocks noGrp="1" noChangeAspect="1"/>
          </p:cNvPicPr>
          <p:nvPr/>
        </p:nvPicPr>
        <p:blipFill>
          <a:blip r:embed="rId2"/>
          <a:srcRect l="-6122" r="-6122"/>
          <a:stretch>
            <a:fillRect/>
          </a:stretch>
        </p:blipFill>
        <p:spPr>
          <a:xfrm>
            <a:off x="940916" y="2130425"/>
            <a:ext cx="7313613" cy="405606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685800" y="28795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smtClean="0"/>
              <a:t>Kunskapstävlingen</a:t>
            </a:r>
            <a:br>
              <a:rPr lang="sv-SE" dirty="0" smtClean="0"/>
            </a:br>
            <a:r>
              <a:rPr lang="sv-SE" dirty="0" smtClean="0"/>
              <a:t>Lidingö förr och nu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sv-SE" dirty="0" smtClean="0"/>
          </a:p>
          <a:p>
            <a:pPr algn="ctr">
              <a:buNone/>
            </a:pPr>
            <a:endParaRPr lang="sv-SE" dirty="0" smtClean="0"/>
          </a:p>
          <a:p>
            <a:pPr algn="ctr">
              <a:buNone/>
            </a:pPr>
            <a:r>
              <a:rPr lang="sv-SE" dirty="0" smtClean="0"/>
              <a:t>Vilket instrument spelar Näcken i dammen på </a:t>
            </a:r>
            <a:r>
              <a:rPr lang="sv-SE" dirty="0" err="1" smtClean="0"/>
              <a:t>Baggebytorg</a:t>
            </a:r>
            <a:r>
              <a:rPr lang="sv-SE" dirty="0" smtClean="0"/>
              <a:t>?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457200" y="193338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sv-SE" dirty="0" smtClean="0"/>
          </a:p>
          <a:p>
            <a:pPr algn="ctr">
              <a:buNone/>
            </a:pPr>
            <a:r>
              <a:rPr lang="sv-SE" dirty="0" smtClean="0"/>
              <a:t>Ekholmsnäs, </a:t>
            </a:r>
            <a:r>
              <a:rPr lang="sv-SE" dirty="0" err="1" smtClean="0"/>
              <a:t>Hersby</a:t>
            </a:r>
            <a:r>
              <a:rPr lang="sv-SE" dirty="0" smtClean="0"/>
              <a:t>, Långängen och</a:t>
            </a:r>
            <a:br>
              <a:rPr lang="sv-SE" dirty="0" smtClean="0"/>
            </a:br>
            <a:r>
              <a:rPr lang="sv-SE" dirty="0" err="1" smtClean="0"/>
              <a:t>Sticklinge</a:t>
            </a:r>
            <a:r>
              <a:rPr lang="sv-SE" dirty="0" smtClean="0"/>
              <a:t>, vem har ägt alla dessa gårdar</a:t>
            </a:r>
            <a:br>
              <a:rPr lang="sv-SE" dirty="0" smtClean="0"/>
            </a:br>
            <a:r>
              <a:rPr lang="sv-SE" dirty="0" smtClean="0"/>
              <a:t>och vad kallades han?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sv-SE" dirty="0" smtClean="0"/>
          </a:p>
          <a:p>
            <a:pPr algn="ctr">
              <a:buNone/>
            </a:pPr>
            <a:endParaRPr lang="sv-SE" dirty="0" smtClean="0"/>
          </a:p>
          <a:p>
            <a:pPr algn="ctr">
              <a:buNone/>
            </a:pPr>
            <a:r>
              <a:rPr lang="sv-SE" dirty="0" smtClean="0"/>
              <a:t>Vad kallas en hög stenar som utmärker</a:t>
            </a:r>
            <a:br>
              <a:rPr lang="sv-SE" dirty="0" smtClean="0"/>
            </a:br>
            <a:r>
              <a:rPr lang="sv-SE" dirty="0" smtClean="0"/>
              <a:t>en vikingagrav?</a:t>
            </a:r>
            <a:br>
              <a:rPr lang="sv-SE" dirty="0" smtClean="0"/>
            </a:b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Content Placeholder 3" descr="Åtta stolar  (4).JPG"/>
          <p:cNvPicPr>
            <a:picLocks noGrp="1" noChangeAspect="1"/>
          </p:cNvPicPr>
          <p:nvPr/>
        </p:nvPicPr>
        <p:blipFill>
          <a:blip r:embed="rId2"/>
          <a:srcRect l="-10217" r="-10217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smtClean="0"/>
              <a:t>Vad heter skulpturgruppen och var finns den?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sv-SE" dirty="0" smtClean="0"/>
              <a:t>   </a:t>
            </a:r>
          </a:p>
          <a:p>
            <a:pPr>
              <a:buNone/>
            </a:pPr>
            <a:endParaRPr lang="sv-SE" dirty="0" smtClean="0"/>
          </a:p>
          <a:p>
            <a:pPr algn="ctr">
              <a:buNone/>
            </a:pPr>
            <a:r>
              <a:rPr lang="sv-SE" dirty="0" smtClean="0"/>
              <a:t>   Hur lyder Carl Milles devis och</a:t>
            </a:r>
            <a:br>
              <a:rPr lang="sv-SE" dirty="0" smtClean="0"/>
            </a:br>
            <a:r>
              <a:rPr lang="sv-SE" dirty="0" smtClean="0"/>
              <a:t>var på Millesgården finns den?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sv-SE" dirty="0" smtClean="0"/>
          </a:p>
          <a:p>
            <a:pPr algn="ctr">
              <a:buNone/>
            </a:pPr>
            <a:endParaRPr lang="sv-SE" dirty="0"/>
          </a:p>
          <a:p>
            <a:pPr algn="ctr">
              <a:buNone/>
            </a:pPr>
            <a:r>
              <a:rPr lang="sv-SE" dirty="0" smtClean="0"/>
              <a:t>I vilket område ligger Lidingö </a:t>
            </a:r>
            <a:r>
              <a:rPr lang="sv-SE" dirty="0" err="1" smtClean="0"/>
              <a:t>Hantverksby</a:t>
            </a:r>
            <a:r>
              <a:rPr lang="sv-SE" dirty="0" smtClean="0"/>
              <a:t>?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sv-SE" dirty="0" smtClean="0"/>
          </a:p>
          <a:p>
            <a:pPr algn="ctr">
              <a:buNone/>
            </a:pPr>
            <a:endParaRPr lang="sv-SE" dirty="0" smtClean="0"/>
          </a:p>
          <a:p>
            <a:pPr algn="ctr">
              <a:buNone/>
            </a:pPr>
            <a:r>
              <a:rPr lang="sv-SE" dirty="0" smtClean="0"/>
              <a:t>Vad gör man i Villa Japan</a:t>
            </a:r>
            <a:br>
              <a:rPr lang="sv-SE" dirty="0" smtClean="0"/>
            </a:br>
            <a:r>
              <a:rPr lang="sv-SE" dirty="0" smtClean="0"/>
              <a:t>och vilket annat namn har den?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endParaRPr lang="sv-SE" dirty="0" smtClean="0"/>
          </a:p>
          <a:p>
            <a:pPr algn="ctr">
              <a:buNone/>
            </a:pPr>
            <a:endParaRPr lang="sv-SE" dirty="0" smtClean="0"/>
          </a:p>
          <a:p>
            <a:pPr algn="ctr">
              <a:buNone/>
            </a:pPr>
            <a:r>
              <a:rPr lang="sv-SE" dirty="0" smtClean="0"/>
              <a:t>Vilket år invigdes Lidingö Centrum?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Content Placeholder 3" descr="IMG_0946.JPG"/>
          <p:cNvPicPr>
            <a:picLocks noGrp="1" noChangeAspect="1"/>
          </p:cNvPicPr>
          <p:nvPr/>
        </p:nvPicPr>
        <p:blipFill>
          <a:blip r:embed="rId2"/>
          <a:srcRect l="-18187" r="-18187"/>
          <a:stretch>
            <a:fillRect/>
          </a:stretch>
        </p:blipFill>
        <p:spPr>
          <a:xfrm rot="10800000">
            <a:off x="457200" y="1600200"/>
            <a:ext cx="8229600" cy="4525963"/>
          </a:xfrm>
          <a:prstGeom prst="rect">
            <a:avLst/>
          </a:prstGeom>
          <a:scene3d>
            <a:camera prst="orthographicFront">
              <a:rot lat="0" lon="21299999" rev="0"/>
            </a:camera>
            <a:lightRig rig="threePt" dir="t"/>
          </a:scene3d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dirty="0" smtClean="0"/>
              <a:t>Vad kallas byggnaden?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Picture 3" descr="IMG_09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00556" y="2181971"/>
            <a:ext cx="4973240" cy="372993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v-SE" sz="2800" dirty="0" smtClean="0"/>
              <a:t>Vad heter den lilla röda stugan nedanför Lidingö kyrka?</a:t>
            </a:r>
            <a:endParaRPr lang="sv-S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v-SE" dirty="0" smtClean="0"/>
          </a:p>
          <a:p>
            <a:pPr algn="ctr"/>
            <a:endParaRPr lang="sv-SE" dirty="0" smtClean="0"/>
          </a:p>
          <a:p>
            <a:pPr algn="ctr">
              <a:buNone/>
            </a:pPr>
            <a:r>
              <a:rPr lang="sv-SE" dirty="0" smtClean="0"/>
              <a:t>    Sverige är indelat i 25 landskap.</a:t>
            </a:r>
            <a:br>
              <a:rPr lang="sv-SE" dirty="0" smtClean="0"/>
            </a:br>
            <a:r>
              <a:rPr lang="sv-SE" dirty="0" smtClean="0"/>
              <a:t>I vilket landskap ligger Lidingö? 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sv-SE" dirty="0" smtClean="0"/>
              <a:t> </a:t>
            </a:r>
          </a:p>
          <a:p>
            <a:pPr algn="ctr">
              <a:buNone/>
            </a:pPr>
            <a:r>
              <a:rPr lang="sv-SE" dirty="0" smtClean="0"/>
              <a:t>  Där Lidingö kyrka nu ligger </a:t>
            </a:r>
          </a:p>
          <a:p>
            <a:pPr algn="ctr">
              <a:buNone/>
            </a:pPr>
            <a:r>
              <a:rPr lang="sv-SE" dirty="0" smtClean="0"/>
              <a:t>låg förr ett mindre kapell.</a:t>
            </a:r>
          </a:p>
          <a:p>
            <a:pPr algn="ctr">
              <a:buNone/>
            </a:pPr>
            <a:r>
              <a:rPr lang="sv-SE" dirty="0" smtClean="0"/>
              <a:t>Vad kallades det?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sv-SE" dirty="0" smtClean="0"/>
              <a:t>            </a:t>
            </a:r>
          </a:p>
          <a:p>
            <a:pPr algn="ctr">
              <a:buNone/>
            </a:pPr>
            <a:r>
              <a:rPr lang="sv-SE" dirty="0" smtClean="0"/>
              <a:t> Vem startade klädesfabriken</a:t>
            </a:r>
            <a:br>
              <a:rPr lang="sv-SE" dirty="0" smtClean="0"/>
            </a:br>
            <a:r>
              <a:rPr lang="sv-SE" dirty="0" smtClean="0"/>
              <a:t>på Elfvik?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sv-SE" dirty="0" smtClean="0"/>
          </a:p>
          <a:p>
            <a:pPr algn="ctr">
              <a:buNone/>
            </a:pPr>
            <a:r>
              <a:rPr lang="sv-SE" dirty="0" smtClean="0"/>
              <a:t>Vad kan man se överst på</a:t>
            </a:r>
            <a:br>
              <a:rPr lang="sv-SE" dirty="0" smtClean="0"/>
            </a:br>
            <a:r>
              <a:rPr lang="sv-SE" dirty="0" err="1" smtClean="0"/>
              <a:t>Ansgarskyrkans</a:t>
            </a:r>
            <a:r>
              <a:rPr lang="sv-SE" dirty="0" smtClean="0"/>
              <a:t> klockstapel ?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sv-SE" dirty="0" smtClean="0"/>
              <a:t>Den här stenen står i en hage vid </a:t>
            </a:r>
            <a:r>
              <a:rPr lang="sv-SE" dirty="0" err="1" smtClean="0"/>
              <a:t>Hersby</a:t>
            </a:r>
            <a:r>
              <a:rPr lang="sv-SE" dirty="0" smtClean="0"/>
              <a:t>.</a:t>
            </a:r>
            <a:br>
              <a:rPr lang="sv-SE" dirty="0" smtClean="0"/>
            </a:br>
            <a:r>
              <a:rPr lang="sv-SE" dirty="0" smtClean="0"/>
              <a:t>Den är ett minne över en mäktig man.</a:t>
            </a:r>
            <a:br>
              <a:rPr lang="sv-SE" dirty="0" smtClean="0"/>
            </a:br>
            <a:r>
              <a:rPr lang="sv-SE" dirty="0" smtClean="0"/>
              <a:t>Vad kallas en sådan sten? </a:t>
            </a:r>
            <a:endParaRPr lang="sv-S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102" y="3230876"/>
            <a:ext cx="1903354" cy="3398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sv-SE" dirty="0" smtClean="0"/>
          </a:p>
          <a:p>
            <a:pPr algn="ctr">
              <a:buNone/>
            </a:pPr>
            <a:endParaRPr lang="sv-SE" dirty="0" smtClean="0"/>
          </a:p>
          <a:p>
            <a:pPr algn="ctr">
              <a:buNone/>
            </a:pPr>
            <a:r>
              <a:rPr lang="sv-SE" dirty="0" smtClean="0"/>
              <a:t>Var renas Lidingöstads vatten?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sv-SE" dirty="0" smtClean="0"/>
          </a:p>
          <a:p>
            <a:pPr algn="ctr">
              <a:buNone/>
            </a:pPr>
            <a:r>
              <a:rPr lang="sv-SE" dirty="0" smtClean="0"/>
              <a:t>När byggdes det nya stadshuset?</a:t>
            </a:r>
          </a:p>
          <a:p>
            <a:pPr algn="ctr">
              <a:buNone/>
            </a:pPr>
            <a:r>
              <a:rPr lang="sv-SE" dirty="0" smtClean="0"/>
              <a:t>På 1960-, 1970-eller 1980-talet?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sv-SE" dirty="0" smtClean="0"/>
              <a:t>  </a:t>
            </a:r>
          </a:p>
          <a:p>
            <a:pPr algn="ctr">
              <a:buNone/>
            </a:pPr>
            <a:endParaRPr lang="sv-SE" dirty="0"/>
          </a:p>
          <a:p>
            <a:pPr algn="ctr">
              <a:buNone/>
            </a:pPr>
            <a:r>
              <a:rPr lang="sv-SE" dirty="0" smtClean="0"/>
              <a:t>Vilket år sprang man det första </a:t>
            </a:r>
            <a:r>
              <a:rPr lang="sv-SE" dirty="0" err="1" smtClean="0"/>
              <a:t>Lidingöloppet?Var</a:t>
            </a:r>
            <a:r>
              <a:rPr lang="sv-SE" dirty="0" smtClean="0"/>
              <a:t> startar stora Lidingöloppet </a:t>
            </a:r>
            <a:br>
              <a:rPr lang="sv-SE" dirty="0" smtClean="0"/>
            </a:br>
            <a:r>
              <a:rPr lang="sv-SE" dirty="0" smtClean="0"/>
              <a:t>och hur långt är det?</a:t>
            </a:r>
            <a:endParaRPr lang="sv-S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3454</TotalTime>
  <Words>146</Words>
  <Application>Microsoft Office PowerPoint</Application>
  <PresentationFormat>Bildspel på skärmen (4:3)</PresentationFormat>
  <Paragraphs>45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0" baseType="lpstr"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Kerstin Linde</dc:creator>
  <cp:lastModifiedBy>Janne</cp:lastModifiedBy>
  <cp:revision>19</cp:revision>
  <dcterms:created xsi:type="dcterms:W3CDTF">2016-02-15T21:13:10Z</dcterms:created>
  <dcterms:modified xsi:type="dcterms:W3CDTF">2016-03-11T10:59:10Z</dcterms:modified>
</cp:coreProperties>
</file>